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57" r:id="rId7"/>
    <p:sldId id="264" r:id="rId8"/>
    <p:sldId id="265" r:id="rId9"/>
    <p:sldId id="263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72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51520" y="260648"/>
            <a:ext cx="8568952" cy="6336704"/>
          </a:xfrm>
          <a:prstGeom prst="flowChartProcess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5000" contras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540568" y="3140968"/>
            <a:ext cx="4032448" cy="4032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Объект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692696"/>
            <a:ext cx="3960440" cy="3960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«Детский сад № 8 «Светлячок» с. Панфилово»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48" y="2214554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tx1">
                      <a:alpha val="31000"/>
                    </a:schemeClr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«Игровая деятельность, как условие развития ребенка дошкольного возраста»</a:t>
            </a:r>
            <a:endParaRPr kumimoji="0" lang="ru-RU" sz="3200" b="0" i="0" u="none" strike="noStrike" cap="none" normalizeH="0" baseline="0" dirty="0" smtClean="0">
              <a:ln>
                <a:solidFill>
                  <a:schemeClr val="tx1">
                    <a:alpha val="31000"/>
                  </a:schemeClr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143372" y="4572008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подготовлен: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Воспитателем Е. 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Ядыкиной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14612" y="6072206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Ленинск – Кузнецкий район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2019г.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1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0423-WA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714356"/>
            <a:ext cx="4179123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Блок-схема: процесс 1"/>
          <p:cNvSpPr/>
          <p:nvPr/>
        </p:nvSpPr>
        <p:spPr>
          <a:xfrm>
            <a:off x="251520" y="260648"/>
            <a:ext cx="8640960" cy="6336704"/>
          </a:xfrm>
          <a:prstGeom prst="flowChartProcess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572008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заключении  хочется сказать: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«Следуйте главному девизу в жизни ребенка: играть с утра и до вечера везде, где позволяет обстановка, невзирая на обстоятельства окружающей жизни, которая запружена компьютерной  завесой реальной действительности».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2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 детей - вовсе не игры, и правильнее смотреть на них как на самое значительное и глубокомысленное занятие этого возраста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Мишель де Монтень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Win7max64\Desktop\Лесенка успеха 2019г. Ядыкина Е.В\Фотографии для презинтации\DSC_08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00174"/>
            <a:ext cx="3833772" cy="2555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_07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3786190"/>
            <a:ext cx="385765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86314" y="1714488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- это одна из форм обучения, когда в процессе игры дети (и взрослые) получают те знания и совершенствуют те умения и навыки, которые в будущем будут задействованы в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643998" cy="642942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1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2936"/>
            <a:ext cx="8715436" cy="62786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задачи игры: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 4.6 ФГОС ДО оговаривает важность развития игровой деятельности в становлении социально-нормативных основ поведения ребёнка, а также в повышении эффективности образовательного процесса.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Пробуждение интереса - процесс обучения в игровой форме развлекает, доставляет удовольствие и радость, нейтрализует стрессовое напряжение, превращает познание окружающего мира и освоение новых практических навыков в увлекательное путешествие;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Самопознание и самореализация - малыш познаёт свой внутренний мир, учится проявлять инициативность, высказывать своё мнение в общении, опираться на самостоятельность в конструировании, делать осознанный выбор рода занятий и партнёров по игре;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культуры сотрудничества - совместная игра помогает развить психологические навыки солидарности, обучает коллективной деятельности, умению слышать не только самого себя, но и партнёров по игре, является прекрасным практическим тренингом по искусству разрешения конфликтов и умению находить компромисс, воспитывает уважение к другим людям, формирует чувство справедливости и собственного достоинства;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Социализация - ребёнок учится различать реальную действительность и условную («понарошку»), развивает волевые качества самодисциплины и понимает необходимость следовать нормам и правилам;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 - малыш осваивает такой инструмент, как речь для решения проблемы взаимопонимания и передачи информации;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Игровая терапия - помогает в преодолении трудностей, возникших в какой-либо сфере деятельности ребёнка.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0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86380" y="714356"/>
            <a:ext cx="42148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инициаторами которых становятся сами дети (самостоятельные игры):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отобразительная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режиссёрская постановка;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импровизация.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-20190401-WA0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428604"/>
            <a:ext cx="2643188" cy="352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IMG_20190128_1015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857628"/>
            <a:ext cx="3500430" cy="2601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IMG-20190418-WA00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14612" y="1071546"/>
            <a:ext cx="2414586" cy="3066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0917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29322" y="285728"/>
            <a:ext cx="28575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рождающиеся по инициативе взрослых. Игры с ярко выраженным обучающим характером: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с сюжетным рисунком;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игра-эксперимент, игра-путешествие с поисковыми элементами;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разного уровня интенсивности;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с музыкальным сопровождением.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IMG_20190305_0933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29053">
            <a:off x="281250" y="775596"/>
            <a:ext cx="3357554" cy="2495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-20190501-WA0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65102">
            <a:off x="2786050" y="1571612"/>
            <a:ext cx="2786064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20190305_0938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022857">
            <a:off x="357158" y="3643314"/>
            <a:ext cx="3000364" cy="2230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219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28604"/>
            <a:ext cx="4143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являющиеся формой отдыха или смены деятельности: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развлекающие игры;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 головоломки и состязания;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календарные и тематические праздники, карнавальные представления;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театрально-костюмированные;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народные игры и фольклорные традиции, пришедшие в современный мир из исторического прошлого.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DSC_07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4667256"/>
            <a:ext cx="3143240" cy="2095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-20190305-WA0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099" y="0"/>
            <a:ext cx="3571901" cy="4762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_08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59283">
            <a:off x="4192989" y="3335579"/>
            <a:ext cx="3143240" cy="2095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289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0415_0953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2571744"/>
            <a:ext cx="5286380" cy="392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педагогической поддержки самостоятельных игр в соответствии с возрастом детей: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младшая группа — предметная игра, построенная вокруг незамысловатого сюжета, постепенное введение ребёнка в осмысленную игру в контексте конкретной ситуации.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группа — понимание условного характера игры, развитие индивидуальных умений, обучение игровому взаимодействию в малых группах.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 — расширение диапазона игр, поддержка понимания необходимости соблюдения правил, поощрение самостоятельных действий, обогащение игрового опыта посредством усложнения сюжета.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Старшая группа — дальнейшее усложнение разнонаправленных игр в совместной с воспитателем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Подготовительная группа — построение детского коллектива на принципах игрового сотрудничества и солидарности, поддержка инициативности и самоорганизации, включение элементов ролевого диалога, творческого фантазирования в условиях самодеятельной игровой среды.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9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85762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9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9058" y="307181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руководства игровой деятельностью детей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игровое воспроизведение событий повседневной жизни, таким образом, добиваться знакомства с назначением предметов и освоения навыков их практического применения.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освоить умение видеть, понимать и формулировать задачу игры.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Обучать поиску разнообразных вариантов использования игрушек в процессе игры.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использование символических предметов, подменяющих объекты из реальной жизни.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Придумывать игровые ситуации с вымышленными предметами.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опыт замены некоторых игровых действий образами словесной формы выражения.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Пробуждать у детей желание находить различные варианты решения игровой задачи, используя новые комбинации с предметами.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самостоятельность в принятии решения и поиске разнообразных задач и целей игры.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Прививать игровую культуру, т. е. учить признавать право каждого участника на своё игровое пространство и уважать интересы всех игроков.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проявление живого интереса к играм сверстников.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ставить игровую задачу самому и принимать задачу, поставленную другими.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Поощрять изобретение интересных и необычных игровых задумок.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Обучать умению договариваться.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целенаправленно натаскивать детей на шаблонные игровые действия не желательно, поскольку это может губительно сказаться на проявлении свободного творчества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9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929190" y="285728"/>
            <a:ext cx="38576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я использую такие формы работы с родителями: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Родительские собрания;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Викторины «Играем вместе», «Познаем игру»;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Анкетирование и тестирование родителей « Игры и игрушки в жизни ребёнка, их значение и умственное развитие»;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Индивидуальные консультации, рекомендации;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Наглядные виды работы (информационные стенды, папки - передвижки, выставки детских работ, демонстрация картотеки игр, показ и пояснение соответствующей литературы);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Индивидуальная работа с детьми;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Помощь родителей детскому саду в оформлении игровых уголков.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20181128_0911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3643314"/>
            <a:ext cx="3643338" cy="2708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IMG_20190819_1622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571480"/>
            <a:ext cx="3643338" cy="2732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780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589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Win7max64</cp:lastModifiedBy>
  <cp:revision>81</cp:revision>
  <dcterms:created xsi:type="dcterms:W3CDTF">2019-02-07T02:41:28Z</dcterms:created>
  <dcterms:modified xsi:type="dcterms:W3CDTF">2019-09-18T23:32:58Z</dcterms:modified>
</cp:coreProperties>
</file>